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4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034" y="2052638"/>
            <a:ext cx="1800000" cy="536575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maison</a:t>
            </a:r>
            <a:endParaRPr lang="en-GB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fenêtre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toit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cheminée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4033838"/>
            <a:ext cx="1847234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porte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672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rgbClr val="0000CC"/>
                </a:solidFill>
                <a:latin typeface="Comic Sans MS" panose="030F0702030302020204" pitchFamily="66" charset="0"/>
              </a:rPr>
              <a:t>les </a:t>
            </a:r>
            <a:r>
              <a:rPr lang="es-ES" sz="22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escaliers</a:t>
            </a:r>
            <a:endParaRPr lang="es-ES" sz="2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77000" y="4033838"/>
            <a:ext cx="19524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mur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haie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2034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jardin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672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garage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770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tapis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 smtClean="0">
                <a:latin typeface="Comic Sans MS" panose="030F0702030302020204" pitchFamily="66" charset="0"/>
              </a:rPr>
              <a:t>House</a:t>
            </a:r>
            <a:r>
              <a:rPr lang="es-ES" sz="2400" b="1" dirty="0" smtClean="0">
                <a:latin typeface="Comic Sans MS" panose="030F0702030302020204" pitchFamily="66" charset="0"/>
              </a:rPr>
              <a:t> – </a:t>
            </a:r>
            <a:r>
              <a:rPr lang="es-ES" sz="2400" b="1" dirty="0" err="1">
                <a:solidFill>
                  <a:srgbClr val="0000CC"/>
                </a:solidFill>
                <a:latin typeface="Comic Sans MS" panose="030F0702030302020204" pitchFamily="66" charset="0"/>
              </a:rPr>
              <a:t>Maison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8868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les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escaliers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1" name="Imagen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25" y="820680"/>
            <a:ext cx="1080000" cy="1140908"/>
          </a:xfrm>
          <a:prstGeom prst="rect">
            <a:avLst/>
          </a:prstGeom>
        </p:spPr>
      </p:pic>
      <p:pic>
        <p:nvPicPr>
          <p:cNvPr id="102" name="Imagen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750" y="836695"/>
            <a:ext cx="786900" cy="1108879"/>
          </a:xfrm>
          <a:prstGeom prst="rect">
            <a:avLst/>
          </a:prstGeom>
        </p:spPr>
      </p:pic>
      <p:pic>
        <p:nvPicPr>
          <p:cNvPr id="103" name="Imagen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625" y="824577"/>
            <a:ext cx="1080000" cy="1133114"/>
          </a:xfrm>
          <a:prstGeom prst="rect">
            <a:avLst/>
          </a:prstGeom>
        </p:spPr>
      </p:pic>
      <p:pic>
        <p:nvPicPr>
          <p:cNvPr id="104" name="Imagen 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969" y="968494"/>
            <a:ext cx="1080000" cy="845280"/>
          </a:xfrm>
          <a:prstGeom prst="rect">
            <a:avLst/>
          </a:prstGeom>
        </p:spPr>
      </p:pic>
      <p:pic>
        <p:nvPicPr>
          <p:cNvPr id="105" name="Imagen 1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822" y="2869056"/>
            <a:ext cx="630806" cy="1057770"/>
          </a:xfrm>
          <a:prstGeom prst="rect">
            <a:avLst/>
          </a:prstGeom>
        </p:spPr>
      </p:pic>
      <p:pic>
        <p:nvPicPr>
          <p:cNvPr id="106" name="Imagen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9586" y="2936583"/>
            <a:ext cx="1195228" cy="922716"/>
          </a:xfrm>
          <a:prstGeom prst="rect">
            <a:avLst/>
          </a:prstGeom>
        </p:spPr>
      </p:pic>
      <p:pic>
        <p:nvPicPr>
          <p:cNvPr id="107" name="Imagen 1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2484" y="2914237"/>
            <a:ext cx="918282" cy="967408"/>
          </a:xfrm>
          <a:prstGeom prst="rect">
            <a:avLst/>
          </a:prstGeom>
        </p:spPr>
      </p:pic>
      <p:pic>
        <p:nvPicPr>
          <p:cNvPr id="108" name="Imagen 1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0969" y="3054409"/>
            <a:ext cx="1281838" cy="687065"/>
          </a:xfrm>
          <a:prstGeom prst="rect">
            <a:avLst/>
          </a:prstGeom>
        </p:spPr>
      </p:pic>
      <p:pic>
        <p:nvPicPr>
          <p:cNvPr id="109" name="Imagen 10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225" y="5049945"/>
            <a:ext cx="1080000" cy="767520"/>
          </a:xfrm>
          <a:prstGeom prst="rect">
            <a:avLst/>
          </a:prstGeom>
        </p:spPr>
      </p:pic>
      <p:pic>
        <p:nvPicPr>
          <p:cNvPr id="110" name="Imagen 10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7200" y="4947705"/>
            <a:ext cx="1080000" cy="972000"/>
          </a:xfrm>
          <a:prstGeom prst="rect">
            <a:avLst/>
          </a:prstGeom>
        </p:spPr>
      </p:pic>
      <p:pic>
        <p:nvPicPr>
          <p:cNvPr id="111" name="Imagen 1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1625" y="5038734"/>
            <a:ext cx="1080000" cy="789943"/>
          </a:xfrm>
          <a:prstGeom prst="rect">
            <a:avLst/>
          </a:prstGeom>
        </p:spPr>
      </p:pic>
      <p:pic>
        <p:nvPicPr>
          <p:cNvPr id="112" name="Imagen 1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2991" y="5028705"/>
            <a:ext cx="10800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38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la maison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17</cp:revision>
  <dcterms:created xsi:type="dcterms:W3CDTF">2006-08-16T00:00:00Z</dcterms:created>
  <dcterms:modified xsi:type="dcterms:W3CDTF">2015-10-26T07:48:40Z</dcterms:modified>
</cp:coreProperties>
</file>